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3" r:id="rId25"/>
    <p:sldId id="264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54;&#1076;&#1085;&#1072;%20&#1089;&#1090;&#1088;&#1072;&#1085;&#1072;,%20&#1086;&#1076;&#1085;&#1072;%20&#1089;&#1077;&#1084;&#1100;&#1103;,%20&#1086;&#1076;&#1085;&#1072;%20-%20&#1056;&#1086;&#1089;&#1089;&#1080;&#1103;\&#1056;&#1054;&#1057;&#1057;&#1048;&#1071;%20&#1052;&#1067;%20&#1044;&#1045;&#1058;&#1048;%20&#1058;&#1042;&#1054;&#1048;%20&#1055;&#1051;&#1070;&#1057;.mp3" TargetMode="Externa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H:\&#1054;&#1076;&#1085;&#1072;%20&#1089;&#1090;&#1088;&#1072;&#1085;&#1072;,%20&#1086;&#1076;&#1085;&#1072;%20&#1089;&#1077;&#1084;&#1100;&#1103;,%20&#1086;&#1076;&#1085;&#1072;%20-%20&#1056;&#1086;&#1089;&#1089;&#1080;&#1103;\&#1053;&#1072;&#1088;&#1086;&#1076;&#1085;&#1099;&#1077;%20&#1090;&#1072;&#1085;&#1094;&#1099;%20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ОДНА СТРАНА, ОДНА СЕМЬЯ, ОДНА – РОССИЯ!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5429264"/>
            <a:ext cx="7772400" cy="914400"/>
          </a:xfrm>
        </p:spPr>
        <p:txBody>
          <a:bodyPr/>
          <a:lstStyle/>
          <a:p>
            <a:r>
              <a:rPr lang="ru-RU" dirty="0" smtClean="0"/>
              <a:t>Выполнила: воспитатель 4 класса Ильина Т.Н.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72494" cy="606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t="14458"/>
          <a:stretch>
            <a:fillRect/>
          </a:stretch>
        </p:blipFill>
        <p:spPr bwMode="auto">
          <a:xfrm>
            <a:off x="285720" y="785794"/>
            <a:ext cx="8473586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40789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12292" r="12200"/>
          <a:stretch>
            <a:fillRect/>
          </a:stretch>
        </p:blipFill>
        <p:spPr bwMode="auto">
          <a:xfrm>
            <a:off x="785786" y="500042"/>
            <a:ext cx="7643342" cy="5693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85794"/>
            <a:ext cx="5429288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vr-vyksa.ru/media/images/16_aUaC62r.max-12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534384" cy="565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813988" cy="521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3"/>
            <a:ext cx="8036776" cy="535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07343" cy="600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7887489" cy="5622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9569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269799" cy="43416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5357826"/>
            <a:ext cx="8584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Приблизительно 190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8814" t="7212" r="7852"/>
          <a:stretch>
            <a:fillRect/>
          </a:stretch>
        </p:blipFill>
        <p:spPr bwMode="auto">
          <a:xfrm>
            <a:off x="785786" y="571480"/>
            <a:ext cx="7429552" cy="551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31934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avatars.mds.yandex.net/i?id=dab10d90fefb7d433a1736e8e66b6cae701b3bb3-1240651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857231"/>
            <a:ext cx="8460682" cy="4671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429652" cy="589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361205" cy="2908959"/>
          </a:xfrm>
          <a:prstGeom prst="rect">
            <a:avLst/>
          </a:prstGeom>
          <a:noFill/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357562"/>
            <a:ext cx="4429156" cy="2952771"/>
          </a:xfrm>
          <a:prstGeom prst="rect">
            <a:avLst/>
          </a:prstGeom>
          <a:noFill/>
        </p:spPr>
      </p:pic>
      <p:sp>
        <p:nvSpPr>
          <p:cNvPr id="1038" name="AutoShape 1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12089" r="19911"/>
          <a:stretch>
            <a:fillRect/>
          </a:stretch>
        </p:blipFill>
        <p:spPr bwMode="auto">
          <a:xfrm>
            <a:off x="5143504" y="571480"/>
            <a:ext cx="3214710" cy="2659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4445031" cy="2500330"/>
          </a:xfrm>
          <a:prstGeom prst="rect">
            <a:avLst/>
          </a:prstGeom>
          <a:noFill/>
        </p:spPr>
      </p:pic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286124"/>
            <a:ext cx="4953035" cy="2786082"/>
          </a:xfrm>
          <a:prstGeom prst="rect">
            <a:avLst/>
          </a:prstGeom>
          <a:noFill/>
        </p:spPr>
      </p:pic>
      <p:pic>
        <p:nvPicPr>
          <p:cNvPr id="4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642918"/>
            <a:ext cx="3857652" cy="2555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РОССИЯ МЫ ДЕТИ ТВОИ ПЛЮ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143900" y="5929330"/>
            <a:ext cx="571504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15961" cy="6391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63459" cy="6114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13699" cy="6235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ародные танцы 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2286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2742" t="12185" r="1299"/>
          <a:stretch>
            <a:fillRect/>
          </a:stretch>
        </p:blipFill>
        <p:spPr bwMode="auto">
          <a:xfrm>
            <a:off x="285720" y="357166"/>
            <a:ext cx="8592919" cy="6000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9" y="1714488"/>
            <a:ext cx="80010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«Знаете ли вы…»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643866" cy="5725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6783901" cy="5086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оми шаньги как символ семейных традиций На вкус и цвет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5924" y="3571876"/>
            <a:ext cx="3817044" cy="2574546"/>
          </a:xfrm>
          <a:prstGeom prst="rect">
            <a:avLst/>
          </a:prstGeom>
          <a:noFill/>
        </p:spPr>
      </p:pic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85860"/>
            <a:ext cx="4179458" cy="2787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716</TotalTime>
  <Words>26</Words>
  <PresentationFormat>Экран (4:3)</PresentationFormat>
  <Paragraphs>4</Paragraphs>
  <Slides>29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Аспект</vt:lpstr>
      <vt:lpstr>ОДНА СТРАНА, ОДНА СЕМЬЯ, ОДНА – РОССИЯ!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ОДНА СТРАНА, ОДНА СЕМЬЯ, ОДНА – РОССИЯ!</dc:title>
  <dc:creator>Админ Админов</dc:creator>
  <cp:lastModifiedBy>Админ Админов</cp:lastModifiedBy>
  <cp:revision>74</cp:revision>
  <dcterms:created xsi:type="dcterms:W3CDTF">2025-09-15T16:21:43Z</dcterms:created>
  <dcterms:modified xsi:type="dcterms:W3CDTF">2025-09-30T02:53:17Z</dcterms:modified>
</cp:coreProperties>
</file>